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95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524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43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43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11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48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58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71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15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95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50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C90F-682E-4E63-BA10-FC3EDA1C0230}" type="datetimeFigureOut">
              <a:rPr lang="en-GB" smtClean="0"/>
              <a:t>23/05/2012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CDD3B-CD06-4A10-A0A1-48B5151A02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7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Developing a road map/impact ladder toward 2013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NBDC reflection meeting May 21-22,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77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NBDC Gaps and opportunities – ways forward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43608" y="1916832"/>
            <a:ext cx="331236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/>
              <a:t>N2</a:t>
            </a:r>
            <a:r>
              <a:rPr lang="en-GB" sz="2400" b="1" dirty="0" smtClean="0"/>
              <a:t>:</a:t>
            </a:r>
          </a:p>
          <a:p>
            <a:endParaRPr lang="en-GB" sz="2400" dirty="0"/>
          </a:p>
          <a:p>
            <a:pPr lvl="0"/>
            <a:r>
              <a:rPr lang="en-GB" sz="2400" dirty="0"/>
              <a:t>Simplify. Rationalize  N’s</a:t>
            </a:r>
          </a:p>
          <a:p>
            <a:pPr lvl="0"/>
            <a:r>
              <a:rPr lang="en-GB" sz="2400" dirty="0"/>
              <a:t>Research into action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716016" y="1916832"/>
            <a:ext cx="331236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/>
              <a:t>N3:</a:t>
            </a:r>
          </a:p>
          <a:p>
            <a:endParaRPr lang="en-GB" sz="2400" b="1" dirty="0" smtClean="0"/>
          </a:p>
          <a:p>
            <a:endParaRPr lang="en-GB" sz="2400" dirty="0"/>
          </a:p>
          <a:p>
            <a:pPr lvl="0"/>
            <a:r>
              <a:rPr lang="en-GB" sz="2400" dirty="0"/>
              <a:t>M&amp;E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608" y="4149080"/>
            <a:ext cx="331236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/>
              <a:t>N4:</a:t>
            </a:r>
            <a:endParaRPr lang="en-GB" sz="2400" dirty="0"/>
          </a:p>
          <a:p>
            <a:pPr lvl="0"/>
            <a:r>
              <a:rPr lang="en-GB" sz="2400" dirty="0"/>
              <a:t>I</a:t>
            </a:r>
            <a:r>
              <a:rPr lang="en-GB" sz="2400" dirty="0" smtClean="0"/>
              <a:t>mpact </a:t>
            </a:r>
            <a:r>
              <a:rPr lang="en-GB" sz="2400" dirty="0"/>
              <a:t>of RMS on hydrological processes: run-off, transpiration, sediment loads </a:t>
            </a:r>
            <a:r>
              <a:rPr lang="en-GB" sz="2400" dirty="0" err="1"/>
              <a:t>etc</a:t>
            </a:r>
            <a:r>
              <a:rPr lang="en-GB" sz="2400" dirty="0"/>
              <a:t>?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80636" y="4147622"/>
            <a:ext cx="3312368" cy="1801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/>
              <a:t>N5:</a:t>
            </a:r>
            <a:endParaRPr lang="en-GB" sz="2400" dirty="0"/>
          </a:p>
          <a:p>
            <a:pPr lvl="0"/>
            <a:r>
              <a:rPr lang="en-GB" sz="2400" dirty="0"/>
              <a:t>Linking national platform to the N’s.</a:t>
            </a:r>
          </a:p>
          <a:p>
            <a:pPr lvl="0"/>
            <a:r>
              <a:rPr lang="en-GB" sz="2400" dirty="0"/>
              <a:t>Scattered info across projects</a:t>
            </a:r>
          </a:p>
        </p:txBody>
      </p:sp>
    </p:spTree>
    <p:extLst>
      <p:ext uri="{BB962C8B-B14F-4D97-AF65-F5344CB8AC3E}">
        <p14:creationId xmlns:p14="http://schemas.microsoft.com/office/powerpoint/2010/main" val="33703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Dragons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893137" y="2492896"/>
            <a:ext cx="5256584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b="1" dirty="0" smtClean="0"/>
              <a:t>Reflections</a:t>
            </a:r>
          </a:p>
          <a:p>
            <a:pPr lvl="0"/>
            <a:r>
              <a:rPr lang="en-GB" dirty="0" smtClean="0"/>
              <a:t>Not </a:t>
            </a:r>
            <a:r>
              <a:rPr lang="en-GB" dirty="0"/>
              <a:t>much consideration of irrigation</a:t>
            </a:r>
          </a:p>
          <a:p>
            <a:pPr lvl="0"/>
            <a:r>
              <a:rPr lang="en-GB" dirty="0"/>
              <a:t>Are the platforms having any impact?</a:t>
            </a:r>
          </a:p>
          <a:p>
            <a:r>
              <a:rPr lang="en-GB" dirty="0"/>
              <a:t> </a:t>
            </a:r>
          </a:p>
          <a:p>
            <a:r>
              <a:rPr lang="en-GB" b="1" dirty="0"/>
              <a:t>Gaps</a:t>
            </a:r>
            <a:endParaRPr lang="en-GB" dirty="0"/>
          </a:p>
          <a:p>
            <a:pPr lvl="0"/>
            <a:r>
              <a:rPr lang="en-GB" dirty="0"/>
              <a:t>Lack of interventions</a:t>
            </a:r>
          </a:p>
          <a:p>
            <a:pPr lvl="0"/>
            <a:r>
              <a:rPr lang="en-GB" dirty="0"/>
              <a:t>Limited lifespan of project</a:t>
            </a:r>
          </a:p>
          <a:p>
            <a:pPr lvl="0"/>
            <a:r>
              <a:rPr lang="en-GB" dirty="0"/>
              <a:t>Links to govt. and NGO interventions</a:t>
            </a:r>
          </a:p>
        </p:txBody>
      </p:sp>
    </p:spTree>
    <p:extLst>
      <p:ext uri="{BB962C8B-B14F-4D97-AF65-F5344CB8AC3E}">
        <p14:creationId xmlns:p14="http://schemas.microsoft.com/office/powerpoint/2010/main" val="127638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Afternoon session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691680" y="2204864"/>
            <a:ext cx="6192688" cy="316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/>
              <a:t>More </a:t>
            </a:r>
            <a:r>
              <a:rPr lang="en-GB" sz="2400" b="1" dirty="0" smtClean="0"/>
              <a:t>gaps</a:t>
            </a:r>
          </a:p>
          <a:p>
            <a:endParaRPr lang="en-GB" sz="2400" dirty="0"/>
          </a:p>
          <a:p>
            <a:pPr lvl="0"/>
            <a:r>
              <a:rPr lang="en-GB" sz="2400" dirty="0"/>
              <a:t>Health/nutrition/WASH</a:t>
            </a:r>
          </a:p>
          <a:p>
            <a:pPr lvl="0"/>
            <a:r>
              <a:rPr lang="en-GB" sz="2400" dirty="0"/>
              <a:t>Scenario development</a:t>
            </a:r>
          </a:p>
          <a:p>
            <a:pPr lvl="0"/>
            <a:r>
              <a:rPr lang="en-GB" sz="2400" dirty="0"/>
              <a:t>Drivers: climate change/population growth</a:t>
            </a:r>
          </a:p>
          <a:p>
            <a:pPr lvl="0"/>
            <a:r>
              <a:rPr lang="en-GB" sz="2400" dirty="0"/>
              <a:t>Integration with CRP’s</a:t>
            </a:r>
          </a:p>
          <a:p>
            <a:pPr lvl="0"/>
            <a:r>
              <a:rPr lang="en-GB" sz="2400" dirty="0"/>
              <a:t>Irrigation</a:t>
            </a:r>
          </a:p>
        </p:txBody>
      </p:sp>
    </p:spTree>
    <p:extLst>
      <p:ext uri="{BB962C8B-B14F-4D97-AF65-F5344CB8AC3E}">
        <p14:creationId xmlns:p14="http://schemas.microsoft.com/office/powerpoint/2010/main" val="1851772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259632" y="4077072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activities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2987824" y="3356992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outputs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ladder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4716016" y="2492896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outcomes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6660232" y="1772816"/>
            <a:ext cx="20882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23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OLM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39091"/>
              </p:ext>
            </p:extLst>
          </p:nvPr>
        </p:nvGraphicFramePr>
        <p:xfrm>
          <a:off x="323528" y="1397000"/>
          <a:ext cx="8064896" cy="586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520280"/>
                <a:gridCol w="1800200"/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ACTOR and how they will CHANGE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Outcome target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How it is measured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Milestones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Change 1: </a:t>
                      </a:r>
                      <a:r>
                        <a:rPr lang="en-US" dirty="0" err="1" smtClean="0"/>
                        <a:t>Wereda</a:t>
                      </a:r>
                      <a:r>
                        <a:rPr lang="en-US" dirty="0" smtClean="0"/>
                        <a:t>, Regional, and/or NGO planners active in study site landscapes are using more effective tools for planning for RMS at landscape scale: 1) Evidence-based  2) Tailored to different social and ecological niches 3) Cross-</a:t>
                      </a:r>
                      <a:r>
                        <a:rPr lang="en-US" dirty="0" err="1" smtClean="0"/>
                        <a:t>sectoral</a:t>
                      </a:r>
                      <a:r>
                        <a:rPr lang="en-US" dirty="0" smtClean="0"/>
                        <a:t> 4) Participatory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K: </a:t>
                      </a:r>
                      <a:r>
                        <a:rPr lang="en-US" dirty="0" err="1" smtClean="0"/>
                        <a:t>Wereda</a:t>
                      </a:r>
                      <a:r>
                        <a:rPr lang="en-US" dirty="0" smtClean="0"/>
                        <a:t>, Regional, and/or NGO planners active in study site landscapes are aware of potential entry points for evidence based planning for RMS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Documentation of collaborative processes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1" u="none" strike="noStrike" dirty="0">
                          <a:effectLst/>
                          <a:latin typeface="Arial"/>
                        </a:rPr>
                        <a:t>1a. Needs assessment baseline for planning processes </a:t>
                      </a:r>
                      <a:r>
                        <a:rPr lang="en-US" sz="1800" b="0" i="1" u="none" strike="noStrike" dirty="0" smtClean="0">
                          <a:effectLst/>
                          <a:latin typeface="Arial"/>
                        </a:rPr>
                        <a:t>completed</a:t>
                      </a:r>
                    </a:p>
                    <a:p>
                      <a:pPr algn="l" fontAlgn="t"/>
                      <a:r>
                        <a:rPr lang="en-US" sz="1800" b="0" i="0" u="none" strike="noStrike" dirty="0" smtClean="0">
                          <a:effectLst/>
                          <a:latin typeface="Arial"/>
                        </a:rPr>
                        <a:t>1b. Planning needs </a:t>
                      </a:r>
                      <a:r>
                        <a:rPr lang="en-US" sz="1800" b="0" i="0" u="none" strike="noStrike" dirty="0" err="1" smtClean="0">
                          <a:effectLst/>
                          <a:latin typeface="Arial"/>
                        </a:rPr>
                        <a:t>workplan</a:t>
                      </a:r>
                      <a:r>
                        <a:rPr lang="en-US" sz="1800" b="0" i="0" u="none" strike="noStrike" dirty="0" smtClean="0">
                          <a:effectLst/>
                          <a:latin typeface="Arial"/>
                        </a:rPr>
                        <a:t> and process developed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effectLst/>
                          <a:latin typeface="Arial"/>
                        </a:rPr>
                        <a:t>1c. Planners engaged in L&amp;PA/LP processes</a:t>
                      </a:r>
                    </a:p>
                    <a:p>
                      <a:pPr algn="l" fontAlgn="t"/>
                      <a:endParaRPr lang="en-US" sz="1000" b="1" i="1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95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up </a:t>
            </a:r>
            <a:r>
              <a:rPr lang="en-GB" smtClean="0"/>
              <a:t>to coffee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Review OLM in project groups (30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What are you core research areas and their associated outcomes?</a:t>
            </a:r>
          </a:p>
          <a:p>
            <a:pPr lvl="1"/>
            <a:r>
              <a:rPr lang="en-GB" dirty="0" smtClean="0"/>
              <a:t>What links with other projects would help you (2 or 3 things)</a:t>
            </a:r>
          </a:p>
          <a:p>
            <a:pPr lvl="1"/>
            <a:r>
              <a:rPr lang="en-GB" dirty="0" smtClean="0"/>
              <a:t>What could you offer to other projects (2 or 3 things)</a:t>
            </a:r>
          </a:p>
          <a:p>
            <a:r>
              <a:rPr lang="en-GB" dirty="0" smtClean="0"/>
              <a:t>Moving round the projects (30 </a:t>
            </a:r>
            <a:r>
              <a:rPr lang="en-GB" dirty="0" err="1" smtClean="0"/>
              <a:t>mins</a:t>
            </a:r>
            <a:r>
              <a:rPr lang="en-GB" dirty="0" smtClean="0"/>
              <a:t>)</a:t>
            </a:r>
          </a:p>
          <a:p>
            <a:r>
              <a:rPr lang="en-GB" dirty="0" smtClean="0"/>
              <a:t>Developing an action plan in plenary (30 minutes)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4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282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Developing a road map/impact ladder toward 2013</vt:lpstr>
      <vt:lpstr>NBDC Gaps and opportunities – ways forward</vt:lpstr>
      <vt:lpstr>Dragons</vt:lpstr>
      <vt:lpstr>Afternoon session</vt:lpstr>
      <vt:lpstr>Impact ladder</vt:lpstr>
      <vt:lpstr>OLM</vt:lpstr>
      <vt:lpstr>Tasks up to coffee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road map/impact ladder toward 2013</dc:title>
  <dc:creator>aduncan</dc:creator>
  <cp:lastModifiedBy>mmulatu</cp:lastModifiedBy>
  <cp:revision>7</cp:revision>
  <dcterms:created xsi:type="dcterms:W3CDTF">2012-05-22T05:27:14Z</dcterms:created>
  <dcterms:modified xsi:type="dcterms:W3CDTF">2012-05-23T10:37:13Z</dcterms:modified>
</cp:coreProperties>
</file>